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303" r:id="rId4"/>
    <p:sldId id="298" r:id="rId5"/>
    <p:sldId id="284" r:id="rId6"/>
    <p:sldId id="264" r:id="rId7"/>
    <p:sldId id="288" r:id="rId8"/>
    <p:sldId id="301" r:id="rId9"/>
    <p:sldId id="302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0CC18-205F-4D92-A302-70B3CAEBDB78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54498-DE57-4C29-ACB5-04AAA9CE8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9E8C-7EC6-47A5-BDC0-436DCF0F9C6D}" type="datetimeFigureOut">
              <a:rPr lang="ru-RU" smtClean="0"/>
              <a:pPr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194E-C97D-4805-B074-BBB15F760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786082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Развитие</a:t>
            </a:r>
            <a:b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логического </a:t>
            </a:r>
            <a:b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мышления</a:t>
            </a:r>
            <a:b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7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уроках математики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429132"/>
            <a:ext cx="5429288" cy="1643074"/>
          </a:xfrm>
        </p:spPr>
        <p:txBody>
          <a:bodyPr>
            <a:normAutofit fontScale="25000" lnSpcReduction="20000"/>
          </a:bodyPr>
          <a:lstStyle/>
          <a:p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</a:t>
            </a:r>
            <a:endParaRPr lang="ru-RU" sz="12800" b="1" i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</a:endParaRPr>
          </a:p>
          <a:p>
            <a:r>
              <a:rPr lang="ru-RU" sz="128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Павлютина</a:t>
            </a:r>
            <a:r>
              <a:rPr lang="ru-RU" sz="12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 Л. А. , </a:t>
            </a:r>
            <a:r>
              <a:rPr lang="ru-RU" sz="128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уч</a:t>
            </a:r>
            <a:r>
              <a:rPr lang="ru-RU" sz="12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. </a:t>
            </a:r>
            <a:r>
              <a:rPr lang="ru-RU" sz="12800" b="1" i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н</a:t>
            </a:r>
            <a:r>
              <a:rPr lang="ru-RU" sz="128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ач</a:t>
            </a:r>
            <a:r>
              <a:rPr lang="ru-RU" sz="12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.  классов</a:t>
            </a:r>
          </a:p>
          <a:p>
            <a:r>
              <a:rPr lang="ru-RU" sz="128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Новоельнянской</a:t>
            </a:r>
            <a:r>
              <a:rPr lang="ru-RU" sz="12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</a:rPr>
              <a:t> средней школы</a:t>
            </a:r>
          </a:p>
          <a:p>
            <a:r>
              <a:rPr lang="ru-RU" sz="2800" dirty="0" smtClean="0"/>
              <a:t>                                                                             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i="1" dirty="0" smtClean="0"/>
              <a:t>     </a:t>
            </a:r>
            <a:r>
              <a:rPr lang="ru-RU" sz="9600" i="1" dirty="0" smtClean="0"/>
              <a:t> Спасибо </a:t>
            </a:r>
          </a:p>
          <a:p>
            <a:pPr>
              <a:buNone/>
            </a:pPr>
            <a:r>
              <a:rPr lang="ru-RU" sz="9600" i="1" dirty="0" smtClean="0"/>
              <a:t>            за</a:t>
            </a:r>
          </a:p>
          <a:p>
            <a:pPr>
              <a:buNone/>
            </a:pPr>
            <a:r>
              <a:rPr lang="ru-RU" sz="9600" i="1" dirty="0" smtClean="0"/>
              <a:t>     внимание</a:t>
            </a:r>
            <a:endParaRPr lang="en-US" sz="96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362075"/>
          </a:xfrm>
        </p:spPr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072494" cy="3929089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активизировать мыслительную   деятельность младших школьников;</a:t>
            </a:r>
          </a:p>
          <a:p>
            <a:pPr>
              <a:buFont typeface="Arial" pitchFamily="34" charset="0"/>
              <a:buChar char="•"/>
            </a:pP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развивать логическое мышление, математические способности, внимание, память;</a:t>
            </a:r>
          </a:p>
          <a:p>
            <a:pPr>
              <a:buFont typeface="Arial" pitchFamily="34" charset="0"/>
              <a:buChar char="•"/>
            </a:pP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способствовать интеллектуальному развитию и личностному росту каждого ребёнка ;</a:t>
            </a:r>
          </a:p>
          <a:p>
            <a:pPr>
              <a:buFont typeface="Arial" pitchFamily="34" charset="0"/>
              <a:buChar char="•"/>
            </a:pP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выявлять наиболее одарённых и способных детей.</a:t>
            </a:r>
          </a:p>
          <a:p>
            <a:pPr>
              <a:buFont typeface="Arial" pitchFamily="34" charset="0"/>
              <a:buChar char="•"/>
            </a:pP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9652" y="62865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/>
          <a:lstStyle/>
          <a:p>
            <a:pPr>
              <a:buNone/>
            </a:pP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571480"/>
            <a:ext cx="707236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Виды нестандартных задач</a:t>
            </a:r>
            <a:endParaRPr lang="ru-RU" sz="4400" i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14282" y="257174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87438" y="257095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71472" y="335756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комбинаторные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335756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логические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>
            <a:stCxn id="18" idx="2"/>
          </p:cNvCxnSpPr>
          <p:nvPr/>
        </p:nvCxnSpPr>
        <p:spPr>
          <a:xfrm rot="16200000" flipH="1">
            <a:off x="2911066" y="3411140"/>
            <a:ext cx="328614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500298" y="5072074"/>
            <a:ext cx="41434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провоцирующие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0083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42852"/>
            <a:ext cx="78581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i="1" dirty="0" smtClean="0">
                <a:solidFill>
                  <a:schemeClr val="tx1"/>
                </a:solidFill>
              </a:rPr>
              <a:t>Логические задачи</a:t>
            </a:r>
            <a:endParaRPr lang="ru-RU" sz="6600" i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07189" y="1893083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751785" y="189228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5720" y="2714620"/>
            <a:ext cx="350046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Задачи о лгунах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714620"/>
            <a:ext cx="342902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Игры мудрецов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4286256"/>
            <a:ext cx="814393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Задачи на упорядочивание и распределение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элементов множеств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785918" y="128586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573190" y="128506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57224" y="1500174"/>
            <a:ext cx="350046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Турнирные задачи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4" idx="2"/>
          </p:cNvCxnSpPr>
          <p:nvPr/>
        </p:nvCxnSpPr>
        <p:spPr>
          <a:xfrm rot="5400000">
            <a:off x="3036083" y="267890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929190" y="1500174"/>
            <a:ext cx="350046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Числовые ребусы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57224" y="0"/>
            <a:ext cx="750099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4800" i="1" dirty="0" smtClean="0"/>
              <a:t>Игровые логические задачи</a:t>
            </a:r>
          </a:p>
          <a:p>
            <a:pPr>
              <a:buNone/>
            </a:pPr>
            <a:endParaRPr lang="ru-RU" sz="4800" i="1" dirty="0" smtClean="0"/>
          </a:p>
          <a:p>
            <a:pPr>
              <a:buNone/>
            </a:pPr>
            <a:endParaRPr lang="ru-RU" sz="4800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607985" y="153509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14282" y="2214554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шутки</a:t>
            </a:r>
            <a:endParaRPr lang="ru-RU" sz="4400" i="1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3536943" y="153509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928926" y="2214554"/>
            <a:ext cx="264320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смекалки</a:t>
            </a:r>
            <a:endParaRPr lang="ru-RU" sz="4400" i="1" dirty="0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6751653" y="153509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2214554"/>
            <a:ext cx="264320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вопросы</a:t>
            </a:r>
            <a:endParaRPr lang="ru-RU" sz="4400" i="1" dirty="0">
              <a:solidFill>
                <a:schemeClr val="tx1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822299" y="2606669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642910" y="4357694"/>
            <a:ext cx="357190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не имеющие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решение  </a:t>
            </a:r>
            <a:endParaRPr lang="ru-RU" sz="4400" i="1" dirty="0">
              <a:solidFill>
                <a:schemeClr val="tx1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4251323" y="2606669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429124" y="4357694"/>
            <a:ext cx="4572032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с недостающими</a:t>
            </a:r>
          </a:p>
          <a:p>
            <a:r>
              <a:rPr lang="ru-RU" sz="4400" i="1" dirty="0" smtClean="0">
                <a:solidFill>
                  <a:schemeClr val="tx1"/>
                </a:solidFill>
              </a:rPr>
              <a:t>или лишними данными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Числовые  </a:t>
            </a:r>
            <a:b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ребусы</a:t>
            </a:r>
            <a:endParaRPr lang="ru-RU" sz="7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643182"/>
            <a:ext cx="9144000" cy="4214818"/>
          </a:xfrm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7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</a:t>
            </a:r>
            <a:r>
              <a:rPr lang="ru-RU" sz="7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       Ко </a:t>
            </a:r>
            <a:r>
              <a:rPr lang="ru-RU" sz="7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7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чка</a:t>
            </a:r>
            <a:endParaRPr lang="ru-RU" sz="7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</a:t>
            </a:r>
            <a:r>
              <a:rPr lang="ru-RU" sz="7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</a:t>
            </a:r>
          </a:p>
          <a:p>
            <a:pPr>
              <a:buNone/>
            </a:pP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7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en-US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‘</a:t>
            </a:r>
            <a:r>
              <a:rPr lang="ru-RU" sz="7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ница</a:t>
            </a: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ПО </a:t>
            </a:r>
            <a:r>
              <a:rPr lang="ru-RU" sz="7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r>
              <a:rPr lang="ru-RU" sz="7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ВОЙ </a:t>
            </a:r>
          </a:p>
          <a:p>
            <a:pPr>
              <a:buNone/>
            </a:pPr>
            <a:r>
              <a:rPr lang="ru-RU" sz="7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</a:p>
          <a:p>
            <a:pPr>
              <a:buNone/>
            </a:pPr>
            <a:endParaRPr lang="ru-RU" sz="9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ru-RU" sz="9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ru-RU" sz="9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428868"/>
            <a:ext cx="878687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5008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i="1" dirty="0" smtClean="0"/>
              <a:t>Задачи на упорядочивание и         распределение  элементов</a:t>
            </a:r>
          </a:p>
          <a:p>
            <a:pPr>
              <a:buNone/>
            </a:pPr>
            <a:r>
              <a:rPr lang="ru-RU" sz="4400" i="1" dirty="0" smtClean="0"/>
              <a:t>                   множеств </a:t>
            </a:r>
          </a:p>
          <a:p>
            <a:pPr>
              <a:buNone/>
            </a:pPr>
            <a:r>
              <a:rPr lang="ru-RU" sz="4400" i="1" dirty="0" smtClean="0"/>
              <a:t>  </a:t>
            </a:r>
            <a:r>
              <a:rPr lang="ru-RU" i="1" dirty="0" smtClean="0"/>
              <a:t>Братья Егор, Артём, Коля разного возраста.</a:t>
            </a:r>
          </a:p>
          <a:p>
            <a:pPr>
              <a:buNone/>
            </a:pPr>
            <a:r>
              <a:rPr lang="ru-RU" i="1" dirty="0" smtClean="0"/>
              <a:t>Егор не старше Коли, а Артём Егора. Назвать</a:t>
            </a:r>
          </a:p>
          <a:p>
            <a:pPr>
              <a:buNone/>
            </a:pPr>
            <a:r>
              <a:rPr lang="ru-RU" i="1" dirty="0" smtClean="0"/>
              <a:t>имена старшего, среднего, младшего братьев?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.К                     .Е                    .А      </a:t>
            </a:r>
          </a:p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sz="2800" i="1" dirty="0" smtClean="0"/>
              <a:t>     </a:t>
            </a:r>
            <a:endParaRPr lang="ru-RU" sz="44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71604" y="5286388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71514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71480"/>
            <a:ext cx="792961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Упражнения занимательного</a:t>
            </a:r>
          </a:p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характера</a:t>
            </a:r>
            <a:endParaRPr lang="ru-RU" sz="4000" i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285784" y="264318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644628" y="2642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5720" y="3571876"/>
            <a:ext cx="29289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игры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3571876"/>
            <a:ext cx="29289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фокусы</a:t>
            </a:r>
            <a:endParaRPr lang="ru-RU" sz="4000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 rot="5400000">
            <a:off x="3125381" y="3161108"/>
            <a:ext cx="292895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214546" y="4643446"/>
            <a:ext cx="47149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Народные загадки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5722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290"/>
            <a:ext cx="757242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Приёмы решения нестандартных задач</a:t>
            </a:r>
            <a:endParaRPr lang="ru-RU" sz="4400" i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72200" y="214232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644628" y="214232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7158" y="2786058"/>
            <a:ext cx="342902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Решение задачи по частям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2857496"/>
            <a:ext cx="342902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Решение задачи с конца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714612" y="307181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57158" y="4643446"/>
            <a:ext cx="400052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Использование рисунка, таблицы,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схемы, чертежа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3472" y="4643446"/>
            <a:ext cx="378624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Метод подбора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3464711" y="3107529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196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Развитие логического  мышления на уроках математики </vt:lpstr>
      <vt:lpstr>Цели:</vt:lpstr>
      <vt:lpstr>Слайд 3</vt:lpstr>
      <vt:lpstr>Слайд 4</vt:lpstr>
      <vt:lpstr>Слайд 5</vt:lpstr>
      <vt:lpstr>   Числовые   ребусы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 мышления на уроках математики </dc:title>
  <dc:creator>Ваня</dc:creator>
  <cp:lastModifiedBy>SamLab.ws</cp:lastModifiedBy>
  <cp:revision>140</cp:revision>
  <dcterms:created xsi:type="dcterms:W3CDTF">2009-05-07T17:00:19Z</dcterms:created>
  <dcterms:modified xsi:type="dcterms:W3CDTF">2009-06-15T07:13:46Z</dcterms:modified>
</cp:coreProperties>
</file>